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2" r:id="rId17"/>
    <p:sldId id="271" r:id="rId18"/>
    <p:sldId id="279" r:id="rId19"/>
    <p:sldId id="273" r:id="rId20"/>
    <p:sldId id="274" r:id="rId21"/>
    <p:sldId id="275" r:id="rId22"/>
    <p:sldId id="276" r:id="rId23"/>
    <p:sldId id="277" r:id="rId24"/>
    <p:sldId id="278" r:id="rId25"/>
    <p:sldId id="288" r:id="rId26"/>
    <p:sldId id="289" r:id="rId27"/>
    <p:sldId id="291" r:id="rId28"/>
    <p:sldId id="290" r:id="rId29"/>
    <p:sldId id="280" r:id="rId30"/>
    <p:sldId id="281" r:id="rId31"/>
    <p:sldId id="282" r:id="rId32"/>
    <p:sldId id="284" r:id="rId33"/>
    <p:sldId id="287" r:id="rId34"/>
    <p:sldId id="292" r:id="rId35"/>
    <p:sldId id="286" r:id="rId36"/>
    <p:sldId id="285" r:id="rId37"/>
    <p:sldId id="296" r:id="rId38"/>
    <p:sldId id="295" r:id="rId39"/>
    <p:sldId id="294" r:id="rId40"/>
    <p:sldId id="293" r:id="rId41"/>
    <p:sldId id="298" r:id="rId42"/>
    <p:sldId id="297" r:id="rId43"/>
    <p:sldId id="283" r:id="rId44"/>
    <p:sldId id="299" r:id="rId45"/>
    <p:sldId id="300" r:id="rId46"/>
    <p:sldId id="303" r:id="rId47"/>
    <p:sldId id="301" r:id="rId48"/>
    <p:sldId id="302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284F-F03E-BA06-F845-EED46D21D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6EF1A-40A7-ED1E-CDD7-44C2B7C9C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19C8E-ADD4-DFA3-1614-2662543B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37E42-2521-ECC9-EE24-0CE81D08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86601-0FD6-5BC2-16B0-BFC60985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DD76-C838-7452-7B95-A085328D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5D055-5EC7-6566-C166-FF0ECBF52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4698-7869-B6D2-BB23-4BAA4C1B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555FB-3BEF-4B2D-0827-BF31FF690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4E9A0-C51D-07EF-2D44-5B7A6C63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74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67758-F893-74B5-59C5-24246CDA4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2914E-8785-73A1-5E63-B45F6B264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9450D-ED37-C3E4-F872-10C6B00F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B89D-C195-7280-2928-F6532372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BB81D-AC35-147F-2A7F-894E4993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4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A3DC-53E2-044F-5843-46D0A4B8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48704-46AD-9304-F432-81AF92AE4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9F73B-7401-F84C-699C-5FA1E41F8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BDFAA-B6A9-31D0-B1AF-FDDC02FB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F7497-3656-07BA-4DEF-58275551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64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DA7A-5C8A-F268-6B38-493F5D53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33D5A-D4BB-32BB-475A-1DB714C1E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6E72-BEC1-0ACC-F4EA-30C29D64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7B5FA-04C4-93B7-68D3-67D81E89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11468-3880-55FC-6279-996911C5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8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F45F-15F1-AFFC-4565-414A417C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85990-67E3-CA79-B48A-C859566C7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0685B-B7EE-D3E5-FF85-30184F139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2D614-5B3E-18C9-3313-85AC30FE9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A8FEC-76FB-A95B-1707-F6D400EE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32B49-5995-E2AA-B93C-DA7BF66A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1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B9D3B-943F-F4DC-7554-72459383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4F4E8-5FE2-4700-695C-007C5FD4D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28B20-DB53-5A95-971D-5E7321867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3F714E-CB02-6147-715F-CF2EEF77F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9C5D6E-B59F-6185-017F-717416A31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C516E-EBD1-EF5B-B61E-1C6DFEF1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A940C-7F0A-B1BA-8E8C-C3D5525FF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58C30B-36B1-DC19-D737-DABBBCF3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5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C2B6-5243-96D1-EBB1-20C68B27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72450-9AEA-EB39-4595-0CA8BAA7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C5487-4D82-9D21-B51E-91A68F7E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283F-99A3-E46F-816E-5E447FBA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1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2DCD0B-4AFC-1020-0C83-74A1E50E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B2A2D-B8C4-37CB-1CA0-610BEE7A1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F39FB-A52A-C639-883E-F2AAFEEC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BAAF-B081-1DC5-41B5-E701ED660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2773E-C1EF-08EC-8015-F9BCCC5A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62020-60EA-32F5-422B-811116B6C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C0221-1E9C-2333-08B5-14EB97D8F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C9393-1349-666C-9A3B-446A6A72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B70B7-1A34-9E76-8D10-65EDB1AB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1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7C4-53B6-66E6-28F8-6DE7839F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0002B-2B93-01C9-49CC-60F141C6C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E5877-3F74-8645-61F3-9A34C9C41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B7AA7-1A1F-638A-DBAD-8DBD4C8A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F06F7-F888-4110-B8BD-8BD72A28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DC0EF-63FD-B2BD-EE12-B555A87F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7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F73A11-8266-D046-AE8B-CC156146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F5F03-5893-3C1F-B3A8-73E19E583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92BE7-AAAE-7BF0-9CED-7531BDAF1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D8764B-7D86-445F-B647-9CA007EE22B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94ECB-6DAE-84DF-76F8-16EBB456E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FD291-D0C8-207C-3959-BEAF6CE4E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7485FF-1599-498E-94E6-DB87FE40F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CAAD-29E6-5F17-D738-0DB6D062C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820" y="89720"/>
            <a:ext cx="11939751" cy="2945141"/>
          </a:xfrm>
        </p:spPr>
        <p:txBody>
          <a:bodyPr/>
          <a:lstStyle/>
          <a:p>
            <a:r>
              <a:rPr lang="en-US" dirty="0"/>
              <a:t>Yummy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D93F0-F43D-FD9F-B042-88990C6A5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2959" y="4161714"/>
            <a:ext cx="9144000" cy="1655762"/>
          </a:xfrm>
        </p:spPr>
        <p:txBody>
          <a:bodyPr/>
          <a:lstStyle/>
          <a:p>
            <a:r>
              <a:rPr lang="en-US" dirty="0"/>
              <a:t>Food ordering Website</a:t>
            </a:r>
          </a:p>
        </p:txBody>
      </p:sp>
    </p:spTree>
    <p:extLst>
      <p:ext uri="{BB962C8B-B14F-4D97-AF65-F5344CB8AC3E}">
        <p14:creationId xmlns:p14="http://schemas.microsoft.com/office/powerpoint/2010/main" val="229391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A109-D9CE-6C9D-3710-E3C5CDDB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8DA34-8B8A-05B3-BDA1-FBFEDD326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939" y="1526081"/>
            <a:ext cx="57468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0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7306-BD01-3592-7127-71AC3B35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BEB24-773A-1BD3-F40B-2BE05DDAC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011"/>
            <a:ext cx="64571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4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3026-5002-CA46-4985-4232619B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B13FA-4786-DF30-9BA0-909D6EEF0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86" y="1401630"/>
            <a:ext cx="6299807" cy="50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3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A5C2-C0D5-93B9-9480-DCBE1F8EA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002458-57D3-E076-3AED-7751BF562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156" y="2110807"/>
            <a:ext cx="4423629" cy="2416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8D137-F97E-9F0E-E8A5-BF94F1A3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525" y="2110807"/>
            <a:ext cx="4875890" cy="22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97B3-FB64-934F-97F4-5B87E8A6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DDF4CB-C094-4036-9F77-1568DAD04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1119" y="2782031"/>
            <a:ext cx="3149762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C8E1-20AB-0B20-EF99-9F11266C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597FC-4985-2136-D39A-D24F4050E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214" y="906490"/>
            <a:ext cx="7519014" cy="53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3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CF06-AB73-5BB0-0118-FFF0C02A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E4635-F30B-483C-45F7-C216BFD77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 not need </a:t>
            </a:r>
            <a:r>
              <a:rPr lang="en-US" dirty="0" err="1"/>
              <a:t>nodemon</a:t>
            </a:r>
            <a:r>
              <a:rPr lang="en-US" dirty="0"/>
              <a:t>…we </a:t>
            </a:r>
            <a:r>
              <a:rPr lang="en-US" dirty="0" err="1"/>
              <a:t>gonna</a:t>
            </a:r>
            <a:r>
              <a:rPr lang="en-US" dirty="0"/>
              <a:t> use something different</a:t>
            </a:r>
          </a:p>
          <a:p>
            <a:r>
              <a:rPr lang="en-US" dirty="0" err="1"/>
              <a:t>Googleapis</a:t>
            </a:r>
            <a:r>
              <a:rPr lang="en-US" dirty="0"/>
              <a:t> ---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AABAD-1517-A3FA-3C18-AE8B6F1B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93" y="3842937"/>
            <a:ext cx="7201270" cy="6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390D-3834-6B6A-6D79-0D8B50C2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</a:t>
            </a:r>
            <a:r>
              <a:rPr lang="en-US" dirty="0" err="1"/>
              <a:t>gonna</a:t>
            </a:r>
            <a:r>
              <a:rPr lang="en-US" dirty="0"/>
              <a:t> install these as dev </a:t>
            </a:r>
            <a:r>
              <a:rPr lang="en-US" dirty="0" err="1"/>
              <a:t>depenedencies</a:t>
            </a:r>
            <a:br>
              <a:rPr lang="en-US" dirty="0"/>
            </a:br>
            <a:r>
              <a:rPr lang="en-US" dirty="0"/>
              <a:t>(so we use –D) which we use in development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68EA2-E7BE-313A-6698-AAD3E800E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265" y="2315463"/>
            <a:ext cx="8674546" cy="596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DF3222-7C20-17F1-5BCA-188B9157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6" y="3429000"/>
            <a:ext cx="9417534" cy="57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005A7-0EEC-BB69-15DD-B8A361DD24A7}"/>
              </a:ext>
            </a:extLst>
          </p:cNvPr>
          <p:cNvSpPr txBox="1"/>
          <p:nvPr/>
        </p:nvSpPr>
        <p:spPr>
          <a:xfrm>
            <a:off x="6455979" y="2986031"/>
            <a:ext cx="502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Concurrently : It helps us to run two tabs together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9F30C-E26C-8AB1-F17B-4B33EACA6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5144"/>
            <a:ext cx="9696948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3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793E-EE06-E52E-EC50-051A6D15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BD509-B8EA-C1EC-C557-DBAF7D2B0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655" y="2759497"/>
            <a:ext cx="4140413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89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8D5C-41C2-8019-DA72-6A314AE5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02820-44BD-70A6-36A2-389CED0D3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28" y="1888687"/>
            <a:ext cx="6681885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5F99BE-1855-7EFB-4F59-21425DE0D7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585"/>
          <a:stretch>
            <a:fillRect/>
          </a:stretch>
        </p:blipFill>
        <p:spPr>
          <a:xfrm>
            <a:off x="5836875" y="2639168"/>
            <a:ext cx="5592441" cy="10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3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8C26-F5F4-85EC-C6AC-08E1FAFE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813" y="-68427"/>
            <a:ext cx="4443249" cy="1325563"/>
          </a:xfrm>
        </p:spPr>
        <p:txBody>
          <a:bodyPr/>
          <a:lstStyle/>
          <a:p>
            <a:r>
              <a:rPr lang="en-US" dirty="0"/>
              <a:t>LOGO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9AD4D-53CC-0E20-B8C0-50005A0C9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6" t="3239" r="1046" b="4458"/>
          <a:stretch>
            <a:fillRect/>
          </a:stretch>
        </p:blipFill>
        <p:spPr>
          <a:xfrm>
            <a:off x="467710" y="1312316"/>
            <a:ext cx="3725918" cy="517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91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FFBF-8D3D-A6D7-8B73-D9316598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do type: module…then we can use ES6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2189C-0BC7-16BA-DD11-B5F7CDF71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027" y="2230999"/>
            <a:ext cx="3223111" cy="797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6DFD0-42E1-65F4-F584-E99FA7D7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74574"/>
            <a:ext cx="2444876" cy="425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7D21FE-9CC4-6C91-E1D3-8C31B754E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455" y="4484064"/>
            <a:ext cx="2692538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38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8453-F7AF-298E-3D04-273E25C1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69A93B-195C-6BAB-5B6B-6896CCCBE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26" y="2308381"/>
            <a:ext cx="2502029" cy="35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91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AB01-7169-FC66-6B02-88343232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9B834E-6F67-C5AD-A46C-79E687880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067" y="3553596"/>
            <a:ext cx="5181866" cy="8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4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2725-7F16-B576-FD6E-E05DC375D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558" y="2506662"/>
            <a:ext cx="10515600" cy="4351338"/>
          </a:xfrm>
        </p:spPr>
        <p:txBody>
          <a:bodyPr/>
          <a:lstStyle/>
          <a:p>
            <a:r>
              <a:rPr lang="en-US" dirty="0"/>
              <a:t>After this …we </a:t>
            </a:r>
            <a:r>
              <a:rPr lang="en-US" dirty="0" err="1"/>
              <a:t>gonna</a:t>
            </a:r>
            <a:r>
              <a:rPr lang="en-US" dirty="0"/>
              <a:t> see a </a:t>
            </a:r>
            <a:r>
              <a:rPr lang="en-US" dirty="0" err="1"/>
              <a:t>dist</a:t>
            </a:r>
            <a:r>
              <a:rPr lang="en-US" dirty="0"/>
              <a:t> folder inside the auth</a:t>
            </a:r>
          </a:p>
          <a:p>
            <a:endParaRPr lang="en-US" dirty="0"/>
          </a:p>
          <a:p>
            <a:r>
              <a:rPr lang="en-US" dirty="0"/>
              <a:t>The code which we have created in </a:t>
            </a:r>
            <a:r>
              <a:rPr lang="en-US" dirty="0" err="1"/>
              <a:t>index.ts</a:t>
            </a:r>
            <a:r>
              <a:rPr lang="en-US" dirty="0"/>
              <a:t> </a:t>
            </a:r>
            <a:r>
              <a:rPr lang="en-US" dirty="0" err="1"/>
              <a:t>file..that</a:t>
            </a:r>
            <a:r>
              <a:rPr lang="en-US" dirty="0"/>
              <a:t> same code we </a:t>
            </a:r>
            <a:r>
              <a:rPr lang="en-US" dirty="0" err="1"/>
              <a:t>gonna</a:t>
            </a:r>
            <a:r>
              <a:rPr lang="en-US" dirty="0"/>
              <a:t> see inside the </a:t>
            </a:r>
            <a:r>
              <a:rPr lang="en-US" dirty="0" err="1"/>
              <a:t>dist</a:t>
            </a:r>
            <a:r>
              <a:rPr lang="en-US" dirty="0"/>
              <a:t> folder in </a:t>
            </a:r>
            <a:r>
              <a:rPr lang="en-US" dirty="0" err="1"/>
              <a:t>index.ts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This is because we have done changes in the </a:t>
            </a:r>
            <a:r>
              <a:rPr lang="en-US" dirty="0" err="1"/>
              <a:t>tsconfig</a:t>
            </a:r>
            <a:r>
              <a:rPr lang="en-US" dirty="0"/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08AA8-EC1F-91F4-359D-9D51585D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177" y="252202"/>
            <a:ext cx="4496031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E3FC-FD28-3E87-6418-58C0AEAE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run dev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7889E-D0CD-D8A2-068C-E0AC20AA7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150" y="3128688"/>
            <a:ext cx="5848651" cy="113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EDE51-FEFB-2E49-DDC4-86B5C2E7A7FC}"/>
              </a:ext>
            </a:extLst>
          </p:cNvPr>
          <p:cNvSpPr txBox="1"/>
          <p:nvPr/>
        </p:nvSpPr>
        <p:spPr>
          <a:xfrm>
            <a:off x="1568669" y="2057400"/>
            <a:ext cx="949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without </a:t>
            </a:r>
            <a:r>
              <a:rPr lang="en-US" dirty="0" err="1"/>
              <a:t>nodemon</a:t>
            </a:r>
            <a:r>
              <a:rPr lang="en-US" dirty="0"/>
              <a:t> also …we can restart the folder and constantly watch over the changes </a:t>
            </a:r>
          </a:p>
          <a:p>
            <a:r>
              <a:rPr lang="en-US" dirty="0"/>
              <a:t>Without restarting the server</a:t>
            </a:r>
          </a:p>
        </p:txBody>
      </p:sp>
    </p:spTree>
    <p:extLst>
      <p:ext uri="{BB962C8B-B14F-4D97-AF65-F5344CB8AC3E}">
        <p14:creationId xmlns:p14="http://schemas.microsoft.com/office/powerpoint/2010/main" val="2370995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950E-FDD5-34E0-7510-08CE6AB3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EDB7E-2096-885E-D904-94E008FE1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421" y="1376308"/>
            <a:ext cx="83043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47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4D06-E12D-B513-4DC0-2DF80D3D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ACCE-D365-FA0E-8643-26472DBD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88AAE-32D6-7CDE-483A-E5B6DC39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19" y="984703"/>
            <a:ext cx="9640615" cy="519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58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56F1-6E40-1D79-CBF3-67959D96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2BB988-87CD-1652-6521-2475ECDB4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416" y="851310"/>
            <a:ext cx="11049115" cy="58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41DC-206B-87B7-4362-EFDD1DB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EA556-8906-9D49-F7E6-AABA7951D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6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D022-0D2F-8E3F-2068-93CCCC43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</a:t>
            </a:r>
            <a:r>
              <a:rPr lang="en-US" dirty="0" err="1"/>
              <a:t>gonna</a:t>
            </a:r>
            <a:r>
              <a:rPr lang="en-US" dirty="0"/>
              <a:t> create one model inside the </a:t>
            </a:r>
            <a:r>
              <a:rPr lang="en-US" dirty="0" err="1"/>
              <a:t>src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90FF5C-97F7-FB98-BC36-71A406C2C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18" y="1754680"/>
            <a:ext cx="83448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4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5A5E4B-44F7-F61C-D489-08C169F0F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3" t="27095" r="23588" b="18190"/>
          <a:stretch>
            <a:fillRect/>
          </a:stretch>
        </p:blipFill>
        <p:spPr>
          <a:xfrm>
            <a:off x="2885089" y="1592317"/>
            <a:ext cx="4910959" cy="35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90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47C9-EF03-971D-0E45-BA5E9AC4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have created the </a:t>
            </a:r>
            <a:r>
              <a:rPr lang="en-US" dirty="0" err="1"/>
              <a:t>userSchema</a:t>
            </a:r>
            <a:br>
              <a:rPr lang="en-US" dirty="0"/>
            </a:br>
            <a:r>
              <a:rPr lang="en-US" dirty="0"/>
              <a:t>…its time to make the </a:t>
            </a:r>
            <a:r>
              <a:rPr lang="en-US" dirty="0" err="1"/>
              <a:t>db</a:t>
            </a:r>
            <a:r>
              <a:rPr lang="en-US" dirty="0"/>
              <a:t> connection working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1008D7-EE47-0257-AB62-3FB688548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15" y="1967515"/>
            <a:ext cx="74015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1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93407-4923-4A9E-CAFB-EB31DCC1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93B5-3799-ED20-5FAE-F6E3D41E9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completed the work….now we need </a:t>
            </a:r>
            <a:r>
              <a:rPr lang="en-US" dirty="0" err="1"/>
              <a:t>mongouri</a:t>
            </a:r>
            <a:endParaRPr lang="en-US" dirty="0"/>
          </a:p>
          <a:p>
            <a:r>
              <a:rPr lang="en-US" dirty="0"/>
              <a:t>..so we go to the website and put the </a:t>
            </a:r>
            <a:r>
              <a:rPr lang="en-US" dirty="0" err="1"/>
              <a:t>mongodb</a:t>
            </a:r>
            <a:r>
              <a:rPr lang="en-US" dirty="0"/>
              <a:t> thing in env</a:t>
            </a:r>
          </a:p>
        </p:txBody>
      </p:sp>
    </p:spTree>
    <p:extLst>
      <p:ext uri="{BB962C8B-B14F-4D97-AF65-F5344CB8AC3E}">
        <p14:creationId xmlns:p14="http://schemas.microsoft.com/office/powerpoint/2010/main" val="2543539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31997-FA3C-9FF4-128A-DF0F189E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have imported the </a:t>
            </a:r>
            <a:r>
              <a:rPr lang="en-US" dirty="0" err="1"/>
              <a:t>connectdb</a:t>
            </a:r>
            <a:r>
              <a:rPr lang="en-US" dirty="0"/>
              <a:t> and used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059ED-D092-1F3F-1926-0939A31F7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6841" y="1195861"/>
            <a:ext cx="4953255" cy="3187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7B96E-E7BF-5447-E437-7FCC7839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08" y="4858477"/>
            <a:ext cx="6274122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30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6BED-749F-F84F-0E47-14B231DC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CD47AD-9BEC-D55C-9026-09EDD1377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42" y="1897038"/>
            <a:ext cx="5526009" cy="4420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ACC4C-676D-9F0E-C841-7F6B96D1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48" y="3316825"/>
            <a:ext cx="3816546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89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271CF-15C1-8CB6-A255-40C9D8DD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1C33C-49DE-3CDE-0957-BC0891269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77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A766-43E3-A29A-9987-05C0B5C8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</a:t>
            </a:r>
            <a:r>
              <a:rPr lang="en-US" dirty="0" err="1"/>
              <a:t>gonna</a:t>
            </a:r>
            <a:r>
              <a:rPr lang="en-US" dirty="0"/>
              <a:t> make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06B70-E7AD-C1A7-2F6C-E29400277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2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097C-C746-A257-DF69-A3605953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</a:t>
            </a:r>
            <a:r>
              <a:rPr lang="en-US" dirty="0" err="1"/>
              <a:t>gonna</a:t>
            </a:r>
            <a:r>
              <a:rPr lang="en-US" dirty="0"/>
              <a:t> check the working on postman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E2DD8-B40E-64B6-0F06-A63B5A14E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099" y="1770445"/>
            <a:ext cx="72762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47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0C5222-3932-9752-F2F0-1527018B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600" y="1253331"/>
            <a:ext cx="95766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25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7887-CCED-C2F7-376E-257340B5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create new folder and write Auth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1490AF-5F80-3FCB-BF83-2A3266FB1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446" y="2259429"/>
            <a:ext cx="9754101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86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1B9D-BA8F-7995-4921-C7F86534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gonna</a:t>
            </a:r>
            <a:r>
              <a:rPr lang="en-US" dirty="0"/>
              <a:t> add request in that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5EFB1A-336E-671E-975A-F91AA3683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850" y="1690688"/>
            <a:ext cx="7067913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0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213F-26ED-24A7-6012-4E3EA85F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662" y="-92075"/>
            <a:ext cx="4427483" cy="1325563"/>
          </a:xfrm>
        </p:spPr>
        <p:txBody>
          <a:bodyPr/>
          <a:lstStyle/>
          <a:p>
            <a:r>
              <a:rPr lang="en-US" dirty="0" err="1"/>
              <a:t>Systum</a:t>
            </a:r>
            <a:r>
              <a:rPr lang="en-US" dirty="0"/>
              <a:t>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3F49F-B10B-A194-0F77-2F4329A26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4" t="10859" r="11236" b="14023"/>
          <a:stretch>
            <a:fillRect/>
          </a:stretch>
        </p:blipFill>
        <p:spPr>
          <a:xfrm>
            <a:off x="1090447" y="902411"/>
            <a:ext cx="9787759" cy="579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0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01DE-1EC8-9FF1-B465-F057FFE8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login will be a post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77710-7C08-508A-E7A8-92F8039D2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780" y="1848926"/>
            <a:ext cx="10515600" cy="40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03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B6A-A2E5-04AB-8E32-265B755C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</a:t>
            </a:r>
            <a:r>
              <a:rPr lang="en-US" dirty="0" err="1"/>
              <a:t>gonna</a:t>
            </a:r>
            <a:r>
              <a:rPr lang="en-US" dirty="0"/>
              <a:t> send a post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DA83E-0AF8-863A-3F8B-CE7BEE277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697" y="2320982"/>
            <a:ext cx="9811254" cy="3092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019E4-0493-5BE1-7554-6AE1F988B96F}"/>
              </a:ext>
            </a:extLst>
          </p:cNvPr>
          <p:cNvSpPr txBox="1"/>
          <p:nvPr/>
        </p:nvSpPr>
        <p:spPr>
          <a:xfrm>
            <a:off x="906517" y="1552903"/>
            <a:ext cx="981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remove text and share </a:t>
            </a:r>
            <a:r>
              <a:rPr lang="en-US" dirty="0" err="1"/>
              <a:t>json</a:t>
            </a:r>
            <a:r>
              <a:rPr lang="en-US" dirty="0"/>
              <a:t> data,,,, we just go in body and choose raw data to share and in that</a:t>
            </a:r>
          </a:p>
          <a:p>
            <a:r>
              <a:rPr lang="en-US" dirty="0"/>
              <a:t>We will choose the </a:t>
            </a:r>
            <a:r>
              <a:rPr lang="en-US" dirty="0" err="1"/>
              <a:t>json</a:t>
            </a:r>
            <a:r>
              <a:rPr lang="en-US" dirty="0"/>
              <a:t> instead of text</a:t>
            </a:r>
          </a:p>
        </p:txBody>
      </p:sp>
    </p:spTree>
    <p:extLst>
      <p:ext uri="{BB962C8B-B14F-4D97-AF65-F5344CB8AC3E}">
        <p14:creationId xmlns:p14="http://schemas.microsoft.com/office/powerpoint/2010/main" val="297777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85D1-1CCC-B191-35FA-91C5BFE3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1B569-E119-C16C-90F0-C08974427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47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8335-537D-E5A7-1EF1-DC7B92D1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after doing </a:t>
            </a:r>
            <a:r>
              <a:rPr lang="en-US" dirty="0" err="1"/>
              <a:t>all..we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make routes and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39A2F-0EB4-1023-C028-85C92E6D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6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16F5-EA1D-ABA8-A6A2-66F67272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147" y="57670"/>
            <a:ext cx="3381705" cy="1077448"/>
          </a:xfrm>
        </p:spPr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3AAD-0EA0-515A-39DC-9D909EF53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710" y="832397"/>
            <a:ext cx="10515600" cy="4351338"/>
          </a:xfrm>
        </p:spPr>
        <p:txBody>
          <a:bodyPr/>
          <a:lstStyle/>
          <a:p>
            <a:r>
              <a:rPr lang="en-US" dirty="0"/>
              <a:t>Next thing which we will make is middleware folder</a:t>
            </a:r>
          </a:p>
          <a:p>
            <a:r>
              <a:rPr lang="en-US" dirty="0"/>
              <a:t>Basically we are using the try-catch </a:t>
            </a:r>
            <a:r>
              <a:rPr lang="en-US" dirty="0" err="1"/>
              <a:t>everywhere..so</a:t>
            </a:r>
            <a:r>
              <a:rPr lang="en-US" dirty="0"/>
              <a:t> in order to follow the DRY </a:t>
            </a:r>
            <a:r>
              <a:rPr lang="en-US" dirty="0" err="1"/>
              <a:t>principle..we</a:t>
            </a:r>
            <a:r>
              <a:rPr lang="en-US" dirty="0"/>
              <a:t> will simply create it in middleware folder and use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0B28E-4ADB-018E-E7B8-64B92885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51" y="3008066"/>
            <a:ext cx="5855001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31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EED5-0FC8-56F5-2101-AD423038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F666CC-A05B-9EF5-5391-3BC575C65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035" y="446141"/>
            <a:ext cx="9101959" cy="548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7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124B-6692-AAA4-8088-96149E93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6F0A3-0563-BEFB-0033-EC3A485B6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781" y="1027906"/>
            <a:ext cx="8794192" cy="52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19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5D0C-B8DC-8191-4640-84BA463E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51F4C9-71B6-0DBA-D2C4-E9CEAF08D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427" y="1423606"/>
            <a:ext cx="9074572" cy="48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68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B6B8-5990-0903-5F93-D0ACC8A0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D74271-672F-07CA-7ED3-3836EE822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449" y="1465970"/>
            <a:ext cx="9842682" cy="52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63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C639-855F-BE20-C8B6-BDF8567B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added in our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E2A88-FB23-9DFB-99AB-D8CB28EE9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628" y="1794094"/>
            <a:ext cx="83043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9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66DDC2-026E-363E-1621-06E566661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99" y="160815"/>
            <a:ext cx="9772131" cy="65363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648721-310A-A68D-90FF-FD2A3EF5B9EC}"/>
              </a:ext>
            </a:extLst>
          </p:cNvPr>
          <p:cNvSpPr txBox="1">
            <a:spLocks/>
          </p:cNvSpPr>
          <p:nvPr/>
        </p:nvSpPr>
        <p:spPr>
          <a:xfrm>
            <a:off x="3612794" y="488184"/>
            <a:ext cx="5870164" cy="907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Now we are ready to start/……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6253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C9BC-9D52-0C1F-8F40-9EBAB743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03" y="8814"/>
            <a:ext cx="11640207" cy="886646"/>
          </a:xfrm>
        </p:spPr>
        <p:txBody>
          <a:bodyPr/>
          <a:lstStyle/>
          <a:p>
            <a:r>
              <a:rPr lang="en-US" dirty="0"/>
              <a:t>Now we </a:t>
            </a:r>
            <a:r>
              <a:rPr lang="en-US" dirty="0" err="1"/>
              <a:t>gonna</a:t>
            </a:r>
            <a:r>
              <a:rPr lang="en-US" dirty="0"/>
              <a:t> create authenticated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05BE5-6099-E1A2-DA70-7530E87D1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90" y="895460"/>
            <a:ext cx="5197666" cy="57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87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503D-9403-48D7-79C0-7940B624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will give the permission of selecting </a:t>
            </a:r>
            <a:br>
              <a:rPr lang="en-US" dirty="0"/>
            </a:br>
            <a:r>
              <a:rPr lang="en-US"/>
              <a:t>the role to the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929DA-1915-2C1A-1DA5-8190A0959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0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C36C-7C39-6A34-EAD2-9A576770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054B35-9ED4-806E-24C6-B3252CCB2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72" y="1494293"/>
            <a:ext cx="5216480" cy="3049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832D22-746D-D49A-253A-7E669CEAD5BA}"/>
              </a:ext>
            </a:extLst>
          </p:cNvPr>
          <p:cNvSpPr/>
          <p:nvPr/>
        </p:nvSpPr>
        <p:spPr>
          <a:xfrm>
            <a:off x="417786" y="2049517"/>
            <a:ext cx="1749973" cy="37049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E76EF-FF2B-C92F-20FD-0A71952D81D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167759" y="2136228"/>
            <a:ext cx="5454869" cy="985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CDD116-DCBF-BDE4-E71B-A4FA04AC5B8E}"/>
              </a:ext>
            </a:extLst>
          </p:cNvPr>
          <p:cNvSpPr txBox="1"/>
          <p:nvPr/>
        </p:nvSpPr>
        <p:spPr>
          <a:xfrm>
            <a:off x="7851228" y="2049517"/>
            <a:ext cx="2073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folder for </a:t>
            </a:r>
          </a:p>
          <a:p>
            <a:r>
              <a:rPr lang="en-US" dirty="0"/>
              <a:t>Frontend services</a:t>
            </a:r>
          </a:p>
          <a:p>
            <a:r>
              <a:rPr lang="en-US" dirty="0"/>
              <a:t>(React + Vite)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7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F5F6-0FAC-84BA-1D07-6E9CA239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DA2AB8-29F1-8D90-A721-E687365C8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866" y="1838514"/>
            <a:ext cx="3772182" cy="34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9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B969-4DA8-8342-7DF4-DC99B68B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A67C5-B286-BD9C-5FBB-7508B763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json</a:t>
            </a:r>
            <a:r>
              <a:rPr lang="en-US" dirty="0"/>
              <a:t> file is installed using </a:t>
            </a:r>
            <a:r>
              <a:rPr lang="en-US" dirty="0" err="1"/>
              <a:t>package.json</a:t>
            </a:r>
            <a:r>
              <a:rPr lang="en-US" dirty="0"/>
              <a:t>..</a:t>
            </a:r>
          </a:p>
          <a:p>
            <a:r>
              <a:rPr lang="en-US" dirty="0"/>
              <a:t>We need a typescript file </a:t>
            </a:r>
            <a:r>
              <a:rPr lang="en-US" dirty="0" err="1"/>
              <a:t>also..so</a:t>
            </a:r>
            <a:r>
              <a:rPr lang="en-US" dirty="0"/>
              <a:t> for </a:t>
            </a:r>
            <a:r>
              <a:rPr lang="en-US" dirty="0" err="1"/>
              <a:t>it..we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install typescript globally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BFD51-8CE3-C38A-104A-597946B4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792" y="2721325"/>
            <a:ext cx="8064914" cy="59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161FC-D527-220E-6F0A-38999377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typescript globally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D7796D-DF18-E339-33B6-A8FA53E7E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32" y="1546446"/>
            <a:ext cx="4121362" cy="9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14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391</Words>
  <Application>Microsoft Office PowerPoint</Application>
  <PresentationFormat>Widescreen</PresentationFormat>
  <Paragraphs>45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Yummy </vt:lpstr>
      <vt:lpstr>LOGO DESIGN</vt:lpstr>
      <vt:lpstr>PowerPoint Presentation</vt:lpstr>
      <vt:lpstr>Systum Design</vt:lpstr>
      <vt:lpstr>PowerPoint Presentation</vt:lpstr>
      <vt:lpstr>PowerPoint Presentation</vt:lpstr>
      <vt:lpstr>PowerPoint Presentation</vt:lpstr>
      <vt:lpstr>PowerPoint Presentation</vt:lpstr>
      <vt:lpstr>Install typescript globally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gonna install these as dev depenedencies (so we use –D) which we use in development time</vt:lpstr>
      <vt:lpstr>PowerPoint Presentation</vt:lpstr>
      <vt:lpstr>PowerPoint Presentation</vt:lpstr>
      <vt:lpstr>If we do type: module…then we can use ES6</vt:lpstr>
      <vt:lpstr>PowerPoint Presentation</vt:lpstr>
      <vt:lpstr>PowerPoint Presentation</vt:lpstr>
      <vt:lpstr>PowerPoint Presentation</vt:lpstr>
      <vt:lpstr>Npm run dev</vt:lpstr>
      <vt:lpstr>PowerPoint Presentation</vt:lpstr>
      <vt:lpstr>PowerPoint Presentation</vt:lpstr>
      <vt:lpstr>PowerPoint Presentation</vt:lpstr>
      <vt:lpstr>PowerPoint Presentation</vt:lpstr>
      <vt:lpstr>Now we gonna create one model inside the src</vt:lpstr>
      <vt:lpstr>Now we have created the userSchema …its time to make the db connection working</vt:lpstr>
      <vt:lpstr>PowerPoint Presentation</vt:lpstr>
      <vt:lpstr>Here we have imported the connectdb and used it</vt:lpstr>
      <vt:lpstr>PowerPoint Presentation</vt:lpstr>
      <vt:lpstr>PowerPoint Presentation</vt:lpstr>
      <vt:lpstr>Now we gonna make controller</vt:lpstr>
      <vt:lpstr>Now we gonna check the working on postman</vt:lpstr>
      <vt:lpstr>PowerPoint Presentation</vt:lpstr>
      <vt:lpstr>Now we create new folder and write Auth</vt:lpstr>
      <vt:lpstr>We gonna add request in that</vt:lpstr>
      <vt:lpstr>This login will be a post method</vt:lpstr>
      <vt:lpstr>Now we gonna send a post request</vt:lpstr>
      <vt:lpstr>PowerPoint Presentation</vt:lpstr>
      <vt:lpstr>Now after doing all..we gonna make routes and controller</vt:lpstr>
      <vt:lpstr>Middleware</vt:lpstr>
      <vt:lpstr>PowerPoint Presentation</vt:lpstr>
      <vt:lpstr>PowerPoint Presentation</vt:lpstr>
      <vt:lpstr>PowerPoint Presentation</vt:lpstr>
      <vt:lpstr>Our database</vt:lpstr>
      <vt:lpstr>Data added in our database</vt:lpstr>
      <vt:lpstr>Now we gonna create authenticated middleware</vt:lpstr>
      <vt:lpstr>Now we will give the permission of selecting  the role to the user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sparshs1790@gmail.com</dc:creator>
  <cp:lastModifiedBy>sparshs1790@gmail.com</cp:lastModifiedBy>
  <cp:revision>2</cp:revision>
  <dcterms:created xsi:type="dcterms:W3CDTF">2026-02-17T05:45:47Z</dcterms:created>
  <dcterms:modified xsi:type="dcterms:W3CDTF">2026-02-17T20:29:45Z</dcterms:modified>
</cp:coreProperties>
</file>